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9" r:id="rId2"/>
    <p:sldId id="286" r:id="rId3"/>
    <p:sldId id="718" r:id="rId4"/>
    <p:sldId id="719" r:id="rId5"/>
    <p:sldId id="721" r:id="rId6"/>
    <p:sldId id="715" r:id="rId7"/>
    <p:sldId id="710" r:id="rId8"/>
    <p:sldId id="712" r:id="rId9"/>
    <p:sldId id="711" r:id="rId10"/>
    <p:sldId id="722" r:id="rId11"/>
    <p:sldId id="695" r:id="rId12"/>
    <p:sldId id="29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76092"/>
    <a:srgbClr val="FFFF00"/>
    <a:srgbClr val="0033CC"/>
    <a:srgbClr val="FFD1FF"/>
    <a:srgbClr val="FF99FF"/>
    <a:srgbClr val="CCFFCC"/>
    <a:srgbClr val="F1FDFD"/>
    <a:srgbClr val="D6FAF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36" autoAdjust="0"/>
  </p:normalViewPr>
  <p:slideViewPr>
    <p:cSldViewPr snapToGrid="0">
      <p:cViewPr varScale="1">
        <p:scale>
          <a:sx n="105" d="100"/>
          <a:sy n="105" d="100"/>
        </p:scale>
        <p:origin x="69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75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業力概說（一）</a:t>
            </a:r>
            <a:r>
              <a:rPr kumimoji="0" lang="zh-TW" altLang="zh-TW" sz="2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業感緣起說（</a:t>
            </a:r>
            <a:r>
              <a:rPr kumimoji="0" lang="zh-TW" altLang="en-US" sz="2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下</a:t>
            </a:r>
            <a:r>
              <a:rPr kumimoji="0" lang="zh-TW" altLang="zh-TW" sz="2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）業之本質與發展過程</a:t>
            </a:r>
            <a:endParaRPr kumimoji="0" lang="en-US" altLang="zh-TW" sz="20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75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業力概說（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二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75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82EA276-EB6B-844E-7065-B1B4BC2FE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66" y="504809"/>
            <a:ext cx="11613149" cy="56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76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459BA12-0E95-01B7-10A4-D79C88FE8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04" y="1742839"/>
            <a:ext cx="8716591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3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業力概說（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二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en-US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業感緣起說（</a:t>
            </a:r>
            <a:r>
              <a:rPr lang="zh-TW" altLang="en-US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下</a:t>
            </a:r>
            <a:r>
              <a:rPr lang="zh-TW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en-US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sz="32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業之本質與發展過程</a:t>
            </a:r>
            <a:endParaRPr lang="en-US" altLang="zh-TW" sz="32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96E90AF-0EE1-3DBC-CDE3-1916F54A7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904" y="596103"/>
            <a:ext cx="6464389" cy="548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83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DFD2399-2357-229F-EFB8-9AE4D5913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659804"/>
            <a:ext cx="11826240" cy="348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65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5ED4664-74F2-3415-23A7-853591199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780836"/>
            <a:ext cx="11601517" cy="520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24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BE8660A-6E9D-A991-4D74-A853FA44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" y="655754"/>
            <a:ext cx="12027408" cy="553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48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CD6BCCF-082D-D841-DF10-AC07015A9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1714260"/>
            <a:ext cx="9955014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F64C1AF6-F0B0-8FF2-AE78-EA75B90D3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752101"/>
            <a:ext cx="6992326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76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67FD969-A184-D161-378A-9EF24471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" y="520201"/>
            <a:ext cx="11398055" cy="58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3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47427</TotalTime>
  <Words>109</Words>
  <Application>Microsoft Office PowerPoint</Application>
  <PresentationFormat>寬螢幕</PresentationFormat>
  <Paragraphs>23</Paragraphs>
  <Slides>12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1454</cp:revision>
  <dcterms:created xsi:type="dcterms:W3CDTF">2023-08-17T10:12:34Z</dcterms:created>
  <dcterms:modified xsi:type="dcterms:W3CDTF">2025-01-22T08:43:31Z</dcterms:modified>
</cp:coreProperties>
</file>